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8" r:id="rId2"/>
  </p:sldIdLst>
  <p:sldSz cx="12192000" cy="6858000"/>
  <p:notesSz cx="6735763"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42C16A1-6195-4A44-BAF5-ED561600E1B5}">
          <p14:sldIdLst>
            <p14:sldId id="25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D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p:cViewPr varScale="1">
        <p:scale>
          <a:sx n="71" d="100"/>
          <a:sy n="71" d="100"/>
        </p:scale>
        <p:origin x="618" y="6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3" d="100"/>
          <a:sy n="53" d="100"/>
        </p:scale>
        <p:origin x="2922" y="36"/>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D23D2203-B2ED-4C72-BE47-ABE96138DC71}" type="datetimeFigureOut">
              <a:rPr lang="en-US" smtClean="0"/>
              <a:t>18/4/2018</a:t>
            </a:fld>
            <a:endParaRPr lang="en-US"/>
          </a:p>
        </p:txBody>
      </p:sp>
      <p:sp>
        <p:nvSpPr>
          <p:cNvPr id="4" name="Slide Image Placeholder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749800"/>
            <a:ext cx="5389563" cy="38862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4188"/>
            <a:ext cx="291941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4188"/>
            <a:ext cx="2919412" cy="495300"/>
          </a:xfrm>
          <a:prstGeom prst="rect">
            <a:avLst/>
          </a:prstGeom>
        </p:spPr>
        <p:txBody>
          <a:bodyPr vert="horz" lIns="91440" tIns="45720" rIns="91440" bIns="45720" rtlCol="0" anchor="b"/>
          <a:lstStyle>
            <a:lvl1pPr algn="r">
              <a:defRPr sz="1200"/>
            </a:lvl1pPr>
          </a:lstStyle>
          <a:p>
            <a:fld id="{F4D23219-FEF6-4885-A497-B2F00CAD1884}" type="slidenum">
              <a:rPr lang="en-US" smtClean="0"/>
              <a:t>‹#›</a:t>
            </a:fld>
            <a:endParaRPr lang="en-US"/>
          </a:p>
        </p:txBody>
      </p:sp>
    </p:spTree>
    <p:extLst>
      <p:ext uri="{BB962C8B-B14F-4D97-AF65-F5344CB8AC3E}">
        <p14:creationId xmlns:p14="http://schemas.microsoft.com/office/powerpoint/2010/main" val="4184268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4D23219-FEF6-4885-A497-B2F00CAD1884}" type="slidenum">
              <a:rPr lang="en-US" smtClean="0"/>
              <a:t>1</a:t>
            </a:fld>
            <a:endParaRPr lang="en-US"/>
          </a:p>
        </p:txBody>
      </p:sp>
    </p:spTree>
    <p:extLst>
      <p:ext uri="{BB962C8B-B14F-4D97-AF65-F5344CB8AC3E}">
        <p14:creationId xmlns:p14="http://schemas.microsoft.com/office/powerpoint/2010/main" val="687929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BB7E69B-18C9-460F-BEFB-5351AF0CF710}" type="datetimeFigureOut">
              <a:rPr lang="en-US" smtClean="0"/>
              <a:t>18/4/2018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136245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B7E69B-18C9-460F-BEFB-5351AF0CF710}" type="datetimeFigureOut">
              <a:rPr lang="en-US" smtClean="0"/>
              <a:t>18/4/2018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207345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B7E69B-18C9-460F-BEFB-5351AF0CF710}" type="datetimeFigureOut">
              <a:rPr lang="en-US" smtClean="0"/>
              <a:t>18/4/2018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2912497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B7E69B-18C9-460F-BEFB-5351AF0CF710}" type="datetimeFigureOut">
              <a:rPr lang="en-US" smtClean="0"/>
              <a:t>18/4/2018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255144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B7E69B-18C9-460F-BEFB-5351AF0CF710}" type="datetimeFigureOut">
              <a:rPr lang="en-US" smtClean="0"/>
              <a:t>18/4/2018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1438417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B7E69B-18C9-460F-BEFB-5351AF0CF710}" type="datetimeFigureOut">
              <a:rPr lang="en-US" smtClean="0"/>
              <a:t>18/4/2018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2389448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B7E69B-18C9-460F-BEFB-5351AF0CF710}" type="datetimeFigureOut">
              <a:rPr lang="en-US" smtClean="0"/>
              <a:t>18/4/2018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1608272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B7E69B-18C9-460F-BEFB-5351AF0CF710}" type="datetimeFigureOut">
              <a:rPr lang="en-US" smtClean="0"/>
              <a:t>18/4/2018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3337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B7E69B-18C9-460F-BEFB-5351AF0CF710}" type="datetimeFigureOut">
              <a:rPr lang="en-US" smtClean="0"/>
              <a:t>18/4/2018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462074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B7E69B-18C9-460F-BEFB-5351AF0CF710}" type="datetimeFigureOut">
              <a:rPr lang="en-US" smtClean="0"/>
              <a:t>18/4/2018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3741393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B7E69B-18C9-460F-BEFB-5351AF0CF710}" type="datetimeFigureOut">
              <a:rPr lang="en-US" smtClean="0"/>
              <a:t>18/4/2018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7736E-C6F6-4F6F-A0AC-C0E184B141EA}" type="slidenum">
              <a:rPr lang="en-US" smtClean="0"/>
              <a:t>‹#›</a:t>
            </a:fld>
            <a:endParaRPr lang="en-US"/>
          </a:p>
        </p:txBody>
      </p:sp>
    </p:spTree>
    <p:extLst>
      <p:ext uri="{BB962C8B-B14F-4D97-AF65-F5344CB8AC3E}">
        <p14:creationId xmlns:p14="http://schemas.microsoft.com/office/powerpoint/2010/main" val="1990390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B7E69B-18C9-460F-BEFB-5351AF0CF710}" type="datetimeFigureOut">
              <a:rPr lang="en-US" smtClean="0"/>
              <a:t>18/4/2018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47736E-C6F6-4F6F-A0AC-C0E184B141EA}" type="slidenum">
              <a:rPr lang="en-US" smtClean="0"/>
              <a:t>‹#›</a:t>
            </a:fld>
            <a:endParaRPr lang="en-US"/>
          </a:p>
        </p:txBody>
      </p:sp>
    </p:spTree>
    <p:extLst>
      <p:ext uri="{BB962C8B-B14F-4D97-AF65-F5344CB8AC3E}">
        <p14:creationId xmlns:p14="http://schemas.microsoft.com/office/powerpoint/2010/main" val="2900751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mailto:canhnv@hoaphat.com.vn" TargetMode="External"/><Relationship Id="rId4" Type="http://schemas.openxmlformats.org/officeDocument/2006/relationships/hyperlink" Target="mailto:kieudinh@hoaphat.com.v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4643" y="289973"/>
            <a:ext cx="8136790" cy="575028"/>
          </a:xfrm>
        </p:spPr>
        <p:txBody>
          <a:bodyPr>
            <a:normAutofit fontScale="90000"/>
          </a:bodyPr>
          <a:lstStyle/>
          <a:p>
            <a:r>
              <a:rPr lang="en-US" sz="1600" b="1" i="1" smtClean="0">
                <a:latin typeface="Times New Roman" panose="02020603050405020304" pitchFamily="18" charset="0"/>
                <a:cs typeface="Times New Roman" panose="02020603050405020304" pitchFamily="18" charset="0"/>
              </a:rPr>
              <a:t>Công ty Cổ phần phát triển chăn nuôi Hòa Phát là Công ty thành viên của Tập đoàn Hòa Phát.</a:t>
            </a:r>
            <a:br>
              <a:rPr lang="en-US" sz="1600" b="1" i="1" smtClean="0">
                <a:latin typeface="Times New Roman" panose="02020603050405020304" pitchFamily="18" charset="0"/>
                <a:cs typeface="Times New Roman" panose="02020603050405020304" pitchFamily="18" charset="0"/>
              </a:rPr>
            </a:br>
            <a:r>
              <a:rPr lang="en-US" sz="1600" b="1" i="1" smtClean="0">
                <a:latin typeface="Times New Roman" panose="02020603050405020304" pitchFamily="18" charset="0"/>
                <a:cs typeface="Times New Roman" panose="02020603050405020304" pitchFamily="18" charset="0"/>
              </a:rPr>
              <a:t>Để phục vụ cho nhu cầu công việc, công ty cần tuyển </a:t>
            </a:r>
            <a:r>
              <a:rPr lang="en-US" sz="1600" b="1" i="1" smtClean="0">
                <a:latin typeface="Times New Roman" panose="02020603050405020304" pitchFamily="18" charset="0"/>
                <a:cs typeface="Times New Roman" panose="02020603050405020304" pitchFamily="18" charset="0"/>
              </a:rPr>
              <a:t>các </a:t>
            </a:r>
            <a:r>
              <a:rPr lang="en-US" sz="1600" b="1" i="1" smtClean="0">
                <a:latin typeface="Times New Roman" panose="02020603050405020304" pitchFamily="18" charset="0"/>
                <a:cs typeface="Times New Roman" panose="02020603050405020304" pitchFamily="18" charset="0"/>
              </a:rPr>
              <a:t>vị </a:t>
            </a:r>
            <a:r>
              <a:rPr lang="en-US" sz="1600" b="1" i="1" smtClean="0">
                <a:latin typeface="Times New Roman" panose="02020603050405020304" pitchFamily="18" charset="0"/>
                <a:cs typeface="Times New Roman" panose="02020603050405020304" pitchFamily="18" charset="0"/>
              </a:rPr>
              <a:t>trí </a:t>
            </a:r>
            <a:r>
              <a:rPr lang="en-US" sz="1600" b="1" i="1" smtClean="0">
                <a:latin typeface="Times New Roman" panose="02020603050405020304" pitchFamily="18" charset="0"/>
                <a:cs typeface="Times New Roman" panose="02020603050405020304" pitchFamily="18" charset="0"/>
              </a:rPr>
              <a:t>sau:</a:t>
            </a:r>
            <a:endParaRPr lang="en-US" sz="1600" b="1" i="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62216" y="78914"/>
            <a:ext cx="2717755" cy="6742090"/>
          </a:xfrm>
          <a:prstGeom prst="rect">
            <a:avLst/>
          </a:prstGeom>
        </p:spPr>
      </p:pic>
      <p:sp>
        <p:nvSpPr>
          <p:cNvPr id="6" name="Right Triangle 5"/>
          <p:cNvSpPr/>
          <p:nvPr/>
        </p:nvSpPr>
        <p:spPr>
          <a:xfrm>
            <a:off x="2909601" y="123778"/>
            <a:ext cx="319374" cy="198071"/>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425204" y="67978"/>
            <a:ext cx="3200556" cy="369332"/>
          </a:xfrm>
          <a:prstGeom prst="rect">
            <a:avLst/>
          </a:prstGeom>
          <a:noFill/>
        </p:spPr>
        <p:txBody>
          <a:bodyPr wrap="none" lIns="91440" tIns="45720" rIns="91440" bIns="45720">
            <a:spAutoFit/>
          </a:bodyPr>
          <a:lstStyle/>
          <a:p>
            <a:r>
              <a:rPr lang="en-US" b="1" cap="none" spc="0">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 BÁO TUYỂN DỤNG</a:t>
            </a:r>
          </a:p>
        </p:txBody>
      </p:sp>
      <p:sp>
        <p:nvSpPr>
          <p:cNvPr id="9" name="Rectangle 8"/>
          <p:cNvSpPr/>
          <p:nvPr/>
        </p:nvSpPr>
        <p:spPr>
          <a:xfrm>
            <a:off x="3494973" y="759754"/>
            <a:ext cx="8321088" cy="1107996"/>
          </a:xfrm>
          <a:prstGeom prst="rect">
            <a:avLst/>
          </a:prstGeom>
          <a:noFill/>
        </p:spPr>
        <p:txBody>
          <a:bodyPr wrap="square" lIns="91440" tIns="45720" rIns="91440" bIns="45720">
            <a:spAutoFit/>
          </a:bodyPr>
          <a:lstStyle/>
          <a:p>
            <a:r>
              <a:rPr lang="en-US" b="1">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VỊ TRÍ </a:t>
            </a:r>
            <a:r>
              <a:rPr lang="en-US" b="1" smtClean="0">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TUYỂN </a:t>
            </a:r>
            <a:r>
              <a:rPr lang="en-US" b="1" smtClean="0">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DỤNG</a:t>
            </a:r>
            <a:endParaRPr lang="en-US" b="1" smtClean="0">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r>
              <a:rPr lang="en-US" sz="1600"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Nhân viên phụ trách cơ – điện	+ Số lượng: </a:t>
            </a:r>
            <a:r>
              <a:rPr lang="en-US" sz="1600" b="1">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5</a:t>
            </a:r>
            <a:r>
              <a:rPr lang="en-US" sz="1600" b="1"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người</a:t>
            </a:r>
          </a:p>
          <a:p>
            <a:r>
              <a:rPr lang="en-US" sz="1600"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r>
              <a:rPr lang="en-US" sz="1600" b="1"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1600"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Kỹ sư chăn nuôi, bác sĩ thú y	+ Số lượng: </a:t>
            </a:r>
            <a:r>
              <a:rPr lang="en-US" sz="1600" b="1"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10 người</a:t>
            </a:r>
          </a:p>
          <a:p>
            <a:r>
              <a:rPr lang="en-US" sz="1600"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Công nhân kỹ thuật trại	+ Số lượng: </a:t>
            </a:r>
            <a:r>
              <a:rPr lang="en-US" sz="1600" b="1" smtClean="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20 người</a:t>
            </a:r>
            <a:endParaRPr lang="en-US" sz="1600" b="1">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12" name="Rectangle 11"/>
          <p:cNvSpPr/>
          <p:nvPr/>
        </p:nvSpPr>
        <p:spPr>
          <a:xfrm>
            <a:off x="3486762" y="1897614"/>
            <a:ext cx="5437707" cy="1354217"/>
          </a:xfrm>
          <a:prstGeom prst="rect">
            <a:avLst/>
          </a:prstGeom>
          <a:noFill/>
        </p:spPr>
        <p:txBody>
          <a:bodyPr wrap="none" lIns="91440" tIns="45720" rIns="91440" bIns="45720">
            <a:spAutoFit/>
          </a:bodyPr>
          <a:lstStyle/>
          <a:p>
            <a:r>
              <a:rPr lang="en-US" b="1">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YÊU </a:t>
            </a:r>
            <a:r>
              <a:rPr lang="en-US" b="1" smtClean="0">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CẦU</a:t>
            </a:r>
            <a:r>
              <a:rPr lang="en-US" b="1" smtClean="0">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en-US" b="1" smtClean="0">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457200" indent="-457200">
              <a:buAutoNum type="arabicPeriod"/>
            </a:pPr>
            <a:r>
              <a:rPr lang="en-US" sz="1600" smtClean="0">
                <a:ln w="0"/>
                <a:latin typeface="Times New Roman" panose="02020603050405020304" pitchFamily="18" charset="0"/>
                <a:cs typeface="Times New Roman" panose="02020603050405020304" pitchFamily="18" charset="0"/>
              </a:rPr>
              <a:t>Tốt nghiệp trình độ Trung cấp ở lên</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Chấp nhận sinh viên mới ra trường.</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Có </a:t>
            </a:r>
            <a:r>
              <a:rPr lang="en-US" sz="1600" smtClean="0">
                <a:ln w="0"/>
                <a:latin typeface="Times New Roman" panose="02020603050405020304" pitchFamily="18" charset="0"/>
                <a:cs typeface="Times New Roman" panose="02020603050405020304" pitchFamily="18" charset="0"/>
              </a:rPr>
              <a:t>trách nhiệm, chịu được áp lực cao trong công việc.</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Có sức khỏe tốt, sẵn sàng nhận mọi nhiệm vụ khi yêu cầu</a:t>
            </a:r>
            <a:r>
              <a:rPr lang="en-US" sz="1600" smtClean="0">
                <a:ln w="0"/>
                <a:latin typeface="Times New Roman" panose="02020603050405020304" pitchFamily="18" charset="0"/>
                <a:cs typeface="Times New Roman" panose="02020603050405020304" pitchFamily="18" charset="0"/>
              </a:rPr>
              <a:t>.</a:t>
            </a:r>
          </a:p>
        </p:txBody>
      </p:sp>
      <p:sp>
        <p:nvSpPr>
          <p:cNvPr id="15" name="Rectangle 14"/>
          <p:cNvSpPr/>
          <p:nvPr/>
        </p:nvSpPr>
        <p:spPr>
          <a:xfrm>
            <a:off x="3494973" y="3209990"/>
            <a:ext cx="8594019" cy="1600438"/>
          </a:xfrm>
          <a:prstGeom prst="rect">
            <a:avLst/>
          </a:prstGeom>
          <a:noFill/>
        </p:spPr>
        <p:txBody>
          <a:bodyPr wrap="none" lIns="91440" tIns="45720" rIns="91440" bIns="45720">
            <a:spAutoFit/>
          </a:bodyPr>
          <a:lstStyle/>
          <a:p>
            <a:r>
              <a:rPr lang="en-US" b="1">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QUYỀN LỢI</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Lương </a:t>
            </a:r>
            <a:r>
              <a:rPr lang="en-US" sz="1600" smtClean="0">
                <a:ln w="0"/>
                <a:latin typeface="Times New Roman" panose="02020603050405020304" pitchFamily="18" charset="0"/>
                <a:cs typeface="Times New Roman" panose="02020603050405020304" pitchFamily="18" charset="0"/>
              </a:rPr>
              <a:t>thỏa thuận, </a:t>
            </a:r>
            <a:r>
              <a:rPr lang="en-US" sz="1600" smtClean="0">
                <a:ln w="0"/>
                <a:latin typeface="Times New Roman" panose="02020603050405020304" pitchFamily="18" charset="0"/>
                <a:cs typeface="Times New Roman" panose="02020603050405020304" pitchFamily="18" charset="0"/>
              </a:rPr>
              <a:t>xem </a:t>
            </a:r>
            <a:r>
              <a:rPr lang="en-US" sz="1600">
                <a:ln w="0"/>
                <a:latin typeface="Times New Roman" panose="02020603050405020304" pitchFamily="18" charset="0"/>
                <a:cs typeface="Times New Roman" panose="02020603050405020304" pitchFamily="18" charset="0"/>
              </a:rPr>
              <a:t>xét tăng lương hàng năm, được đảm bảo việc làm ổn định, lâu </a:t>
            </a:r>
            <a:r>
              <a:rPr lang="en-US" sz="1600" smtClean="0">
                <a:ln w="0"/>
                <a:latin typeface="Times New Roman" panose="02020603050405020304" pitchFamily="18" charset="0"/>
                <a:cs typeface="Times New Roman" panose="02020603050405020304" pitchFamily="18" charset="0"/>
              </a:rPr>
              <a:t>dài.</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Được </a:t>
            </a:r>
            <a:r>
              <a:rPr lang="en-US" sz="1600">
                <a:ln w="0"/>
                <a:latin typeface="Times New Roman" panose="02020603050405020304" pitchFamily="18" charset="0"/>
                <a:cs typeface="Times New Roman" panose="02020603050405020304" pitchFamily="18" charset="0"/>
              </a:rPr>
              <a:t>đào tạo </a:t>
            </a:r>
            <a:r>
              <a:rPr lang="en-US" sz="1600" smtClean="0">
                <a:ln w="0"/>
                <a:latin typeface="Times New Roman" panose="02020603050405020304" pitchFamily="18" charset="0"/>
                <a:cs typeface="Times New Roman" panose="02020603050405020304" pitchFamily="18" charset="0"/>
              </a:rPr>
              <a:t>chuyên sâu nâng cao tay nghề.</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Môi </a:t>
            </a:r>
            <a:r>
              <a:rPr lang="en-US" sz="1600">
                <a:ln w="0"/>
                <a:latin typeface="Times New Roman" panose="02020603050405020304" pitchFamily="18" charset="0"/>
                <a:cs typeface="Times New Roman" panose="02020603050405020304" pitchFamily="18" charset="0"/>
              </a:rPr>
              <a:t>trường làm việc cạnh tranh công bằng, khuyến khích phát triển kiến thức, kỹ năng bản thân</a:t>
            </a:r>
            <a:r>
              <a:rPr lang="en-US" sz="1600" smtClean="0">
                <a:ln w="0"/>
                <a:latin typeface="Times New Roman" panose="02020603050405020304" pitchFamily="18" charset="0"/>
                <a:cs typeface="Times New Roman" panose="02020603050405020304" pitchFamily="18" charset="0"/>
              </a:rPr>
              <a:t>.</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Được công ty hỗ trợ ăn 3 bữa, ở tại trại của công ty.</a:t>
            </a:r>
          </a:p>
          <a:p>
            <a:pPr marL="457200" indent="-457200">
              <a:buAutoNum type="arabicPeriod"/>
            </a:pPr>
            <a:r>
              <a:rPr lang="en-US" sz="1600" smtClean="0">
                <a:ln w="0"/>
                <a:latin typeface="Times New Roman" panose="02020603050405020304" pitchFamily="18" charset="0"/>
                <a:cs typeface="Times New Roman" panose="02020603050405020304" pitchFamily="18" charset="0"/>
              </a:rPr>
              <a:t>Các chế độ khác theo quy định của Tập đoàn Hòa Phát và của nhà nước.</a:t>
            </a:r>
            <a:endParaRPr lang="en-US" sz="1600">
              <a:ln w="0"/>
              <a:latin typeface="Times New Roman" panose="02020603050405020304" pitchFamily="18" charset="0"/>
              <a:cs typeface="Times New Roman" panose="02020603050405020304" pitchFamily="18" charset="0"/>
            </a:endParaRPr>
          </a:p>
        </p:txBody>
      </p:sp>
      <p:sp>
        <p:nvSpPr>
          <p:cNvPr id="18" name="Rectangle 17"/>
          <p:cNvSpPr/>
          <p:nvPr/>
        </p:nvSpPr>
        <p:spPr>
          <a:xfrm>
            <a:off x="3474643" y="4726726"/>
            <a:ext cx="9123203" cy="1600438"/>
          </a:xfrm>
          <a:prstGeom prst="rect">
            <a:avLst/>
          </a:prstGeom>
          <a:noFill/>
        </p:spPr>
        <p:txBody>
          <a:bodyPr wrap="none" lIns="91440" tIns="45720" rIns="91440" bIns="45720">
            <a:spAutoFit/>
          </a:bodyPr>
          <a:lstStyle/>
          <a:p>
            <a:r>
              <a:rPr lang="en-US" b="1">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 TIN LIÊN HỆ</a:t>
            </a:r>
          </a:p>
          <a:p>
            <a:r>
              <a:rPr lang="en-US" sz="1600" smtClean="0">
                <a:ln w="0"/>
                <a:latin typeface="Times New Roman" panose="02020603050405020304" pitchFamily="18" charset="0"/>
                <a:cs typeface="Times New Roman" panose="02020603050405020304" pitchFamily="18" charset="0"/>
              </a:rPr>
              <a:t>Mr Định &amp; Mr Cảnh– Phòng tổ chức</a:t>
            </a:r>
          </a:p>
          <a:p>
            <a:r>
              <a:rPr lang="en-US" sz="1600" smtClean="0">
                <a:ln w="0"/>
                <a:latin typeface="Times New Roman" panose="02020603050405020304" pitchFamily="18" charset="0"/>
                <a:cs typeface="Times New Roman" panose="02020603050405020304" pitchFamily="18" charset="0"/>
              </a:rPr>
              <a:t>Email: </a:t>
            </a:r>
            <a:r>
              <a:rPr lang="en-US" sz="1600" smtClean="0">
                <a:ln w="0"/>
                <a:latin typeface="Times New Roman" panose="02020603050405020304" pitchFamily="18" charset="0"/>
                <a:cs typeface="Times New Roman" panose="02020603050405020304" pitchFamily="18" charset="0"/>
                <a:hlinkClick r:id="rId4"/>
              </a:rPr>
              <a:t>kieudinh@hoaphat.com.vn</a:t>
            </a:r>
            <a:r>
              <a:rPr lang="en-US" sz="1600" smtClean="0">
                <a:ln w="0"/>
                <a:latin typeface="Times New Roman" panose="02020603050405020304" pitchFamily="18" charset="0"/>
                <a:cs typeface="Times New Roman" panose="02020603050405020304" pitchFamily="18" charset="0"/>
              </a:rPr>
              <a:t> hoặc </a:t>
            </a:r>
            <a:r>
              <a:rPr lang="en-US" sz="1600" smtClean="0">
                <a:ln w="0"/>
                <a:latin typeface="Times New Roman" panose="02020603050405020304" pitchFamily="18" charset="0"/>
                <a:cs typeface="Times New Roman" panose="02020603050405020304" pitchFamily="18" charset="0"/>
                <a:hlinkClick r:id="rId5"/>
              </a:rPr>
              <a:t>canhnv@hoaphat.com.vn</a:t>
            </a:r>
            <a:endParaRPr lang="en-US" sz="1600" smtClean="0">
              <a:ln w="0"/>
              <a:latin typeface="Times New Roman" panose="02020603050405020304" pitchFamily="18" charset="0"/>
              <a:cs typeface="Times New Roman" panose="02020603050405020304" pitchFamily="18" charset="0"/>
            </a:endParaRPr>
          </a:p>
          <a:p>
            <a:r>
              <a:rPr lang="en-US" sz="1600" smtClean="0">
                <a:ln w="0"/>
                <a:latin typeface="Times New Roman" panose="02020603050405020304" pitchFamily="18" charset="0"/>
                <a:cs typeface="Times New Roman" panose="02020603050405020304" pitchFamily="18" charset="0"/>
              </a:rPr>
              <a:t>Địa chỉ: Tầng 7, tòa nhà Hòa Phát, số 39 Nguyễn Đình Chiểu, P. Lê Đại Hành, Q. Hai Bà Trưng, TP. Hà Nội.</a:t>
            </a:r>
          </a:p>
          <a:p>
            <a:r>
              <a:rPr lang="en-US" sz="1600" smtClean="0">
                <a:ln w="0"/>
                <a:latin typeface="Times New Roman" panose="02020603050405020304" pitchFamily="18" charset="0"/>
                <a:cs typeface="Times New Roman" panose="02020603050405020304" pitchFamily="18" charset="0"/>
              </a:rPr>
              <a:t>Số điện thoại: 0246 284 9666 máy lẻ 6002/6004</a:t>
            </a:r>
          </a:p>
          <a:p>
            <a:r>
              <a:rPr lang="en-US" sz="1600" smtClean="0">
                <a:ln w="0"/>
                <a:latin typeface="Times New Roman" panose="02020603050405020304" pitchFamily="18" charset="0"/>
                <a:cs typeface="Times New Roman" panose="02020603050405020304" pitchFamily="18" charset="0"/>
              </a:rPr>
              <a:t>Di động: 0971 695 835 (Mr Định), 0978.19.12.16 (Mr Cảnh)</a:t>
            </a:r>
            <a:endParaRPr lang="en-US" sz="1600">
              <a:ln w="0"/>
              <a:latin typeface="Times New Roman" panose="02020603050405020304" pitchFamily="18" charset="0"/>
              <a:cs typeface="Times New Roman" panose="02020603050405020304" pitchFamily="18" charset="0"/>
            </a:endParaRPr>
          </a:p>
        </p:txBody>
      </p:sp>
      <p:sp>
        <p:nvSpPr>
          <p:cNvPr id="19" name="Right Triangle 18"/>
          <p:cNvSpPr/>
          <p:nvPr/>
        </p:nvSpPr>
        <p:spPr>
          <a:xfrm>
            <a:off x="2933375" y="856833"/>
            <a:ext cx="319374" cy="198071"/>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p:cNvSpPr/>
          <p:nvPr/>
        </p:nvSpPr>
        <p:spPr>
          <a:xfrm>
            <a:off x="2989899" y="1968269"/>
            <a:ext cx="319374" cy="198071"/>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Triangle 21"/>
          <p:cNvSpPr/>
          <p:nvPr/>
        </p:nvSpPr>
        <p:spPr>
          <a:xfrm>
            <a:off x="2989899" y="3251342"/>
            <a:ext cx="319374" cy="198071"/>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Triangle 22"/>
          <p:cNvSpPr/>
          <p:nvPr/>
        </p:nvSpPr>
        <p:spPr>
          <a:xfrm>
            <a:off x="2989899" y="4818463"/>
            <a:ext cx="319374" cy="198071"/>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p:cNvSpPr/>
          <p:nvPr/>
        </p:nvSpPr>
        <p:spPr>
          <a:xfrm>
            <a:off x="2989899" y="6357465"/>
            <a:ext cx="319374" cy="198071"/>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486762" y="6311877"/>
            <a:ext cx="7317388" cy="369332"/>
          </a:xfrm>
          <a:prstGeom prst="rect">
            <a:avLst/>
          </a:prstGeom>
          <a:noFill/>
        </p:spPr>
        <p:txBody>
          <a:bodyPr wrap="none" lIns="91440" tIns="45720" rIns="91440" bIns="45720">
            <a:spAutoFit/>
          </a:bodyPr>
          <a:lstStyle/>
          <a:p>
            <a:r>
              <a:rPr lang="en-US" b="1">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ĐỊA ĐIỂM LÀM VIỆC</a:t>
            </a:r>
            <a:r>
              <a:rPr lang="en-US" sz="1600" b="1">
                <a:ln w="0"/>
                <a:solidFill>
                  <a:srgbClr val="008DF6"/>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1600" b="1" smtClean="0">
                <a:ln w="0"/>
                <a:latin typeface="Times New Roman" panose="02020603050405020304" pitchFamily="18" charset="0"/>
                <a:cs typeface="Times New Roman" panose="02020603050405020304" pitchFamily="18" charset="0"/>
              </a:rPr>
              <a:t>HÒA </a:t>
            </a:r>
            <a:r>
              <a:rPr lang="en-US" sz="1600" b="1" smtClean="0">
                <a:ln w="0"/>
                <a:latin typeface="Times New Roman" panose="02020603050405020304" pitchFamily="18" charset="0"/>
                <a:cs typeface="Times New Roman" panose="02020603050405020304" pitchFamily="18" charset="0"/>
              </a:rPr>
              <a:t>BÌNH, YÊN BÁI, BẮC GIANG, BÌNH PHƯỚC</a:t>
            </a:r>
            <a:endParaRPr lang="en-US" sz="1600" b="1" smtClean="0">
              <a:ln w="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481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266</Words>
  <Application>Microsoft Office PowerPoint</Application>
  <PresentationFormat>Widescreen</PresentationFormat>
  <Paragraphs>25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Công ty Cổ phần phát triển chăn nuôi Hòa Phát là Công ty thành viên của Tập đoàn Hòa Phát. Để phục vụ cho nhu cầu công việc, công ty cần tuyển các vị trí sau: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Công ty cổ phần phát triển chăn nuôi Hòa Phát là Công ty thành việc của tập đoàn Hòa Phát</dc:title>
  <dc:creator>Admin</dc:creator>
  <cp:lastModifiedBy>Admin</cp:lastModifiedBy>
  <cp:revision>29</cp:revision>
  <dcterms:created xsi:type="dcterms:W3CDTF">2018-04-10T02:14:12Z</dcterms:created>
  <dcterms:modified xsi:type="dcterms:W3CDTF">2018-04-18T02:12:05Z</dcterms:modified>
</cp:coreProperties>
</file>